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1"/>
  </p:notesMasterIdLst>
  <p:sldIdLst>
    <p:sldId id="275" r:id="rId2"/>
    <p:sldId id="276" r:id="rId3"/>
    <p:sldId id="267" r:id="rId4"/>
    <p:sldId id="285" r:id="rId5"/>
    <p:sldId id="277" r:id="rId6"/>
    <p:sldId id="298" r:id="rId7"/>
    <p:sldId id="288" r:id="rId8"/>
    <p:sldId id="295" r:id="rId9"/>
    <p:sldId id="266" r:id="rId10"/>
    <p:sldId id="260" r:id="rId11"/>
    <p:sldId id="289" r:id="rId12"/>
    <p:sldId id="294" r:id="rId13"/>
    <p:sldId id="286" r:id="rId14"/>
    <p:sldId id="287" r:id="rId15"/>
    <p:sldId id="265" r:id="rId16"/>
    <p:sldId id="261" r:id="rId17"/>
    <p:sldId id="297" r:id="rId18"/>
    <p:sldId id="290" r:id="rId19"/>
    <p:sldId id="268" r:id="rId20"/>
    <p:sldId id="269" r:id="rId21"/>
    <p:sldId id="270" r:id="rId22"/>
    <p:sldId id="271" r:id="rId23"/>
    <p:sldId id="272" r:id="rId24"/>
    <p:sldId id="296" r:id="rId25"/>
    <p:sldId id="262" r:id="rId26"/>
    <p:sldId id="257" r:id="rId27"/>
    <p:sldId id="264" r:id="rId28"/>
    <p:sldId id="258" r:id="rId29"/>
    <p:sldId id="263" r:id="rId30"/>
    <p:sldId id="259" r:id="rId31"/>
    <p:sldId id="284" r:id="rId32"/>
    <p:sldId id="291" r:id="rId33"/>
    <p:sldId id="293" r:id="rId34"/>
    <p:sldId id="292" r:id="rId35"/>
    <p:sldId id="278" r:id="rId36"/>
    <p:sldId id="279" r:id="rId37"/>
    <p:sldId id="280" r:id="rId38"/>
    <p:sldId id="281" r:id="rId39"/>
    <p:sldId id="299" r:id="rId40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赵 桐锋" initials="赵" lastIdx="0" clrIdx="0">
    <p:extLst>
      <p:ext uri="{19B8F6BF-5375-455C-9EA6-DF929625EA0E}">
        <p15:presenceInfo xmlns:p15="http://schemas.microsoft.com/office/powerpoint/2012/main" userId="b83049b7ba27e1c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173" autoAdjust="0"/>
    <p:restoredTop sz="92697" autoAdjust="0"/>
  </p:normalViewPr>
  <p:slideViewPr>
    <p:cSldViewPr>
      <p:cViewPr varScale="1">
        <p:scale>
          <a:sx n="83" d="100"/>
          <a:sy n="83" d="100"/>
        </p:scale>
        <p:origin x="90" y="60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E92A7D-3B35-4A8A-92FA-D8F9B214C7A0}" type="datetimeFigureOut">
              <a:rPr lang="zh-CN" altLang="en-US" smtClean="0"/>
              <a:t>2019/12/25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704383-D9A7-465E-9292-336241BF5BD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70302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关系</a:t>
            </a:r>
            <a:endParaRPr lang="en-US" altLang="zh-CN" dirty="0"/>
          </a:p>
          <a:p>
            <a:r>
              <a:rPr lang="zh-CN" altLang="en-US" dirty="0"/>
              <a:t>类型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704383-D9A7-465E-9292-336241BF5BD2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43297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704383-D9A7-465E-9292-336241BF5BD2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69891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704383-D9A7-465E-9292-336241BF5BD2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54118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704383-D9A7-465E-9292-336241BF5BD2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06144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704383-D9A7-465E-9292-336241BF5BD2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30145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704383-D9A7-465E-9292-336241BF5BD2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99368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704383-D9A7-465E-9292-336241BF5BD2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12245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2019/12/25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2019/12/25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2019/12/25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2019/12/25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2019/12/25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2019/12/25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2019/12/25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2019/12/25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2019/12/25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2019/12/25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2019/12/25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2019/12/25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F8D79E-57AF-41E9-BAB0-0CE7C913259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影院管理系统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A339FC5-DF14-455C-924D-9072E09C83E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团队成员：赵桐锋 李晗浩</a:t>
            </a:r>
          </a:p>
        </p:txBody>
      </p:sp>
    </p:spTree>
    <p:extLst>
      <p:ext uri="{BB962C8B-B14F-4D97-AF65-F5344CB8AC3E}">
        <p14:creationId xmlns:p14="http://schemas.microsoft.com/office/powerpoint/2010/main" val="38017250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D1A10E-6C2E-4182-827D-8989B573C5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 dirty="0"/>
              <a:t>管理电影</a:t>
            </a:r>
            <a:endParaRPr 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FE831AE-6E30-4D41-A382-126F55E2C3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33260"/>
            <a:ext cx="9144000" cy="1391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2483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BAEE6C-8B3F-4607-BFBC-C81425C7E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管理档期</a:t>
            </a:r>
            <a:r>
              <a:rPr lang="en-US" altLang="zh-CN" dirty="0"/>
              <a:t>-</a:t>
            </a:r>
            <a:r>
              <a:rPr lang="zh-CN" altLang="en-US" dirty="0"/>
              <a:t>查看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DDD4C93-5AE8-4EA7-89AE-A4D6B43067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476" y="1286143"/>
            <a:ext cx="7619048" cy="42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0479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7B59F70-56A7-4901-BE72-1EDDB5012B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管理档期</a:t>
            </a:r>
            <a:r>
              <a:rPr lang="en-US" altLang="zh-CN" dirty="0"/>
              <a:t>-</a:t>
            </a:r>
            <a:r>
              <a:rPr lang="zh-CN" altLang="en-US" dirty="0"/>
              <a:t>排制档期、修改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18D4A19-DACA-48F3-A796-25D0DCEB98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720" y="1484784"/>
            <a:ext cx="4856900" cy="4941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9856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>
            <a:extLst>
              <a:ext uri="{FF2B5EF4-FFF2-40B4-BE49-F238E27FC236}">
                <a16:creationId xmlns:a16="http://schemas.microsoft.com/office/drawing/2014/main" id="{EEA9D23F-A983-4B19-96A9-5BE58D51C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 dirty="0"/>
              <a:t>管理档期</a:t>
            </a:r>
            <a:endParaRPr 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EF0B6C6-6CA8-4FA7-8CA0-028122929A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619" y="1471857"/>
            <a:ext cx="8504762" cy="39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2341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D1A10E-6C2E-4182-827D-8989B573C5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 dirty="0"/>
              <a:t>管理档期</a:t>
            </a:r>
            <a:endParaRPr 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2D8170C-724B-4D5A-BF63-98097A7033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90752"/>
            <a:ext cx="9144000" cy="1276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9894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63AF6855-7BF6-4D8C-9ECD-98F5747DFA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 dirty="0"/>
              <a:t>销售统计</a:t>
            </a:r>
            <a:endParaRPr 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7915B8E-90CA-4EC9-9D41-B61E7E1106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88664"/>
            <a:ext cx="9144000" cy="3280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0282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A8BFDC-CFD1-4A6A-87BC-DA4CA2027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销售统计</a:t>
            </a:r>
            <a:endParaRPr 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6E51962-6731-499A-B880-691F86EB03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85516"/>
            <a:ext cx="9144000" cy="2486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6135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7F3869C-7623-46EE-B151-F2475111B3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857500"/>
            <a:ext cx="8229600" cy="1143000"/>
          </a:xfrm>
        </p:spPr>
        <p:txBody>
          <a:bodyPr/>
          <a:lstStyle/>
          <a:p>
            <a:r>
              <a:rPr lang="zh-CN" altLang="en-US" dirty="0"/>
              <a:t>顾客端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15475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F27C62-79FC-462A-893D-C564CFD79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客户端首页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BACDCCE-A044-4E03-99EE-3266003826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476" y="1286143"/>
            <a:ext cx="7619048" cy="42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3034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标题 1">
            <a:extLst>
              <a:ext uri="{FF2B5EF4-FFF2-40B4-BE49-F238E27FC236}">
                <a16:creationId xmlns:a16="http://schemas.microsoft.com/office/drawing/2014/main" id="{BC278DFE-4B98-404B-86FE-177FBB4E0A46}"/>
              </a:ext>
            </a:extLst>
          </p:cNvPr>
          <p:cNvSpPr txBox="1">
            <a:spLocks/>
          </p:cNvSpPr>
          <p:nvPr/>
        </p:nvSpPr>
        <p:spPr>
          <a:xfrm>
            <a:off x="628649" y="291090"/>
            <a:ext cx="7886699" cy="9326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zh-CN" altLang="en-US" sz="4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购票界面</a:t>
            </a:r>
            <a:r>
              <a:rPr lang="en-US" altLang="zh-CN" sz="4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-</a:t>
            </a:r>
            <a:r>
              <a:rPr lang="zh-CN" altLang="en-US" sz="4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电影列表</a:t>
            </a:r>
            <a:endParaRPr lang="en-US" sz="42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BA1EA18-54DC-4ADC-ADEB-B1E5438FD1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" y="1223778"/>
            <a:ext cx="9144000" cy="499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183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A93848-FB40-458B-AEA3-845F146FE4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291090"/>
            <a:ext cx="78866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zh-CN" altLang="en-US" sz="47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用例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0F78D0C-819B-4559-902A-5BB0A36117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608" y="1863801"/>
            <a:ext cx="7790783" cy="4440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1710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标题 1">
            <a:extLst>
              <a:ext uri="{FF2B5EF4-FFF2-40B4-BE49-F238E27FC236}">
                <a16:creationId xmlns:a16="http://schemas.microsoft.com/office/drawing/2014/main" id="{BC278DFE-4B98-404B-86FE-177FBB4E0A46}"/>
              </a:ext>
            </a:extLst>
          </p:cNvPr>
          <p:cNvSpPr txBox="1">
            <a:spLocks/>
          </p:cNvSpPr>
          <p:nvPr/>
        </p:nvSpPr>
        <p:spPr>
          <a:xfrm>
            <a:off x="628649" y="291090"/>
            <a:ext cx="7886699" cy="9326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zh-CN" altLang="en-US" sz="4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购票</a:t>
            </a:r>
            <a:r>
              <a:rPr lang="en-US" altLang="zh-CN" sz="4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-</a:t>
            </a:r>
            <a:r>
              <a:rPr lang="zh-CN" altLang="en-US" sz="4200" dirty="0"/>
              <a:t>档期页面</a:t>
            </a:r>
            <a:endParaRPr lang="en-US" sz="42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65B37D2-19B3-4CD0-BCED-7A755FF0F7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476" y="1286143"/>
            <a:ext cx="7619048" cy="42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5813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标题 1">
            <a:extLst>
              <a:ext uri="{FF2B5EF4-FFF2-40B4-BE49-F238E27FC236}">
                <a16:creationId xmlns:a16="http://schemas.microsoft.com/office/drawing/2014/main" id="{BC278DFE-4B98-404B-86FE-177FBB4E0A46}"/>
              </a:ext>
            </a:extLst>
          </p:cNvPr>
          <p:cNvSpPr txBox="1">
            <a:spLocks/>
          </p:cNvSpPr>
          <p:nvPr/>
        </p:nvSpPr>
        <p:spPr>
          <a:xfrm>
            <a:off x="628649" y="291090"/>
            <a:ext cx="7886699" cy="9326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zh-CN" altLang="en-US" sz="4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购票</a:t>
            </a:r>
            <a:r>
              <a:rPr lang="en-US" altLang="zh-CN" sz="4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-</a:t>
            </a:r>
            <a:r>
              <a:rPr lang="zh-CN" altLang="en-US" sz="4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选座页面</a:t>
            </a:r>
            <a:endParaRPr lang="en-US" sz="42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E8486C3-0046-4307-9D3B-1591C04F51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000" y="1223778"/>
            <a:ext cx="9144000" cy="499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2919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标题 1">
            <a:extLst>
              <a:ext uri="{FF2B5EF4-FFF2-40B4-BE49-F238E27FC236}">
                <a16:creationId xmlns:a16="http://schemas.microsoft.com/office/drawing/2014/main" id="{BC278DFE-4B98-404B-86FE-177FBB4E0A46}"/>
              </a:ext>
            </a:extLst>
          </p:cNvPr>
          <p:cNvSpPr txBox="1">
            <a:spLocks/>
          </p:cNvSpPr>
          <p:nvPr/>
        </p:nvSpPr>
        <p:spPr>
          <a:xfrm>
            <a:off x="628649" y="291090"/>
            <a:ext cx="7886699" cy="9326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zh-CN" altLang="en-US" sz="4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购票</a:t>
            </a:r>
            <a:r>
              <a:rPr lang="en-US" altLang="zh-CN" sz="4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-</a:t>
            </a:r>
            <a:r>
              <a:rPr lang="zh-CN" altLang="en-US" sz="4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付款</a:t>
            </a:r>
            <a:r>
              <a:rPr lang="zh-CN" altLang="en-US" sz="4200" dirty="0"/>
              <a:t>页面</a:t>
            </a:r>
            <a:endParaRPr lang="en-US" sz="42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2267E7C-6EB7-404B-A08C-BBFA1FEE66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476" y="1286143"/>
            <a:ext cx="7619048" cy="42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9634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标题 1">
            <a:extLst>
              <a:ext uri="{FF2B5EF4-FFF2-40B4-BE49-F238E27FC236}">
                <a16:creationId xmlns:a16="http://schemas.microsoft.com/office/drawing/2014/main" id="{BC278DFE-4B98-404B-86FE-177FBB4E0A46}"/>
              </a:ext>
            </a:extLst>
          </p:cNvPr>
          <p:cNvSpPr txBox="1">
            <a:spLocks/>
          </p:cNvSpPr>
          <p:nvPr/>
        </p:nvSpPr>
        <p:spPr>
          <a:xfrm>
            <a:off x="628649" y="291090"/>
            <a:ext cx="7886699" cy="9326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zh-CN" altLang="en-US" sz="4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购票</a:t>
            </a:r>
            <a:r>
              <a:rPr lang="en-US" altLang="zh-CN" sz="4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-</a:t>
            </a:r>
            <a:r>
              <a:rPr lang="zh-CN" altLang="en-US" sz="4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结束</a:t>
            </a:r>
            <a:r>
              <a:rPr lang="zh-CN" altLang="en-US" sz="4200" dirty="0"/>
              <a:t>页面</a:t>
            </a:r>
            <a:endParaRPr lang="en-US" sz="42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FA5B685-80DC-4AF2-A9F1-E34AF5998B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476" y="1286143"/>
            <a:ext cx="7619048" cy="42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3457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B84D7A-FF42-4AF7-BA63-748A1E3FD2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购票</a:t>
            </a:r>
            <a:r>
              <a:rPr lang="en-US" altLang="zh-CN" dirty="0"/>
              <a:t>-</a:t>
            </a:r>
            <a:r>
              <a:rPr lang="zh-CN" altLang="en-US" dirty="0"/>
              <a:t>锁定订单</a:t>
            </a:r>
            <a:endParaRPr 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694DC903-3079-48EF-8B9E-A085BC5949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689769"/>
            <a:ext cx="8229600" cy="2346824"/>
          </a:xfrm>
        </p:spPr>
      </p:pic>
    </p:spTree>
    <p:extLst>
      <p:ext uri="{BB962C8B-B14F-4D97-AF65-F5344CB8AC3E}">
        <p14:creationId xmlns:p14="http://schemas.microsoft.com/office/powerpoint/2010/main" val="23552908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3C4CFB4-FDD0-4712-B8D5-F7F43F1D1C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 dirty="0"/>
              <a:t>购票</a:t>
            </a:r>
            <a:endParaRPr 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3B45CF6-C22F-426A-8D49-7251227EEF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26838"/>
            <a:ext cx="9144000" cy="4604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5905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>
            <a:extLst>
              <a:ext uri="{FF2B5EF4-FFF2-40B4-BE49-F238E27FC236}">
                <a16:creationId xmlns:a16="http://schemas.microsoft.com/office/drawing/2014/main" id="{5B0873E5-7420-46F2-883C-B7D4CC62E2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 dirty="0"/>
              <a:t>购票</a:t>
            </a:r>
            <a:endParaRPr 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8D18E7F-7983-463C-BE6A-52B2793FD4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6481"/>
            <a:ext cx="9144000" cy="5451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1244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DE70B26F-75F3-4275-AE38-40FBDC685D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 dirty="0"/>
              <a:t>退票</a:t>
            </a:r>
            <a:endParaRPr 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09F0288-FD0C-476B-80F2-0DCD23CF9B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64213"/>
            <a:ext cx="9144000" cy="3729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0985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B055CA-48F5-4820-9FD7-B4AD55670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退票</a:t>
            </a:r>
            <a:endParaRPr 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3F09CFC-0EFA-4965-B334-BC87093762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00899"/>
            <a:ext cx="9144000" cy="5257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5257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E68EA465-8BB0-453F-9C66-87A44E6F4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 dirty="0"/>
              <a:t>检票</a:t>
            </a:r>
            <a:endParaRPr 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8663817-80B1-42E2-99E1-60C47E091E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619" y="1405190"/>
            <a:ext cx="7304762" cy="40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4227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>
            <a:extLst>
              <a:ext uri="{FF2B5EF4-FFF2-40B4-BE49-F238E27FC236}">
                <a16:creationId xmlns:a16="http://schemas.microsoft.com/office/drawing/2014/main" id="{E386E574-AC49-42CF-B4BB-17F25313C399}"/>
              </a:ext>
            </a:extLst>
          </p:cNvPr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数据库</a:t>
            </a:r>
            <a:endParaRPr 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4DCCEAC-4A48-44DD-8C6E-BD764446B8DB}"/>
              </a:ext>
            </a:extLst>
          </p:cNvPr>
          <p:cNvSpPr txBox="1"/>
          <p:nvPr/>
        </p:nvSpPr>
        <p:spPr>
          <a:xfrm>
            <a:off x="1457714" y="5733256"/>
            <a:ext cx="62285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Int State//</a:t>
            </a:r>
            <a:r>
              <a:rPr lang="zh-CN" altLang="en-US" dirty="0"/>
              <a:t>实体状态</a:t>
            </a:r>
            <a:endParaRPr lang="en-US" altLang="zh-CN" dirty="0"/>
          </a:p>
          <a:p>
            <a:r>
              <a:rPr lang="en-US" altLang="zh-CN" dirty="0"/>
              <a:t>String SiteState//</a:t>
            </a:r>
            <a:r>
              <a:rPr lang="zh-CN" altLang="en-US" dirty="0"/>
              <a:t>座位状态</a:t>
            </a:r>
            <a:endParaRPr lang="en-US" altLang="zh-CN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B4146D9-EFE0-4ECE-B656-20D42C01C0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10268"/>
            <a:ext cx="9144000" cy="4237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3224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D8BFB0-CBF1-43A8-B474-7D412B077A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 dirty="0"/>
              <a:t>检票</a:t>
            </a:r>
            <a:endParaRPr 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F6FF7C0-8E56-4DA9-A693-9D74254DDD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03947"/>
            <a:ext cx="9144000" cy="3850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081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39A35C-4000-4379-803A-B20C8913F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Data Access Object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86A3395-DB77-43C8-906E-83508D94DE68}"/>
              </a:ext>
            </a:extLst>
          </p:cNvPr>
          <p:cNvSpPr txBox="1"/>
          <p:nvPr/>
        </p:nvSpPr>
        <p:spPr>
          <a:xfrm>
            <a:off x="6085038" y="3302186"/>
            <a:ext cx="25857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数据访问对象：</a:t>
            </a:r>
            <a:endParaRPr lang="en-US" altLang="zh-CN" dirty="0"/>
          </a:p>
          <a:p>
            <a:r>
              <a:rPr lang="zh-CN" altLang="en-US" dirty="0"/>
              <a:t>封装所有数据库操作</a:t>
            </a:r>
            <a:endParaRPr lang="en-US" altLang="zh-CN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6A1AC49-1741-48E7-9ADB-47398CE0AF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202410"/>
            <a:ext cx="5333333" cy="53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4397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D436F3-AD96-4CA0-AFEB-A6CB3DD3CF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Service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0324FE6-7DF1-43EE-B1D7-71F6E88BAE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5333" y="5661248"/>
            <a:ext cx="7133333" cy="464915"/>
          </a:xfrm>
        </p:spPr>
        <p:txBody>
          <a:bodyPr>
            <a:normAutofit fontScale="92500" lnSpcReduction="20000"/>
          </a:bodyPr>
          <a:lstStyle/>
          <a:p>
            <a:r>
              <a:rPr lang="zh-CN" altLang="en-US" dirty="0"/>
              <a:t>封装业务核心逻辑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5F951C8-4372-471C-A81D-5F9A6843E7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333" y="1338524"/>
            <a:ext cx="7133333" cy="41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8107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91A0680-BE08-46C1-9109-3F39A6EA1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Controller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C3772AF-296D-447C-9546-AAFA654B96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857" y="1417638"/>
            <a:ext cx="5714286" cy="187619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BDB40E4-8724-4D7E-913F-C2A010B6D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4857" y="3484641"/>
            <a:ext cx="5076190" cy="1895238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AF377847-B314-4152-B93F-01C02CD40C86}"/>
              </a:ext>
            </a:extLst>
          </p:cNvPr>
          <p:cNvSpPr txBox="1"/>
          <p:nvPr/>
        </p:nvSpPr>
        <p:spPr>
          <a:xfrm>
            <a:off x="1714857" y="5733256"/>
            <a:ext cx="5076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不做任何处理，仅作为对外接口</a:t>
            </a:r>
          </a:p>
        </p:txBody>
      </p:sp>
    </p:spTree>
    <p:extLst>
      <p:ext uri="{BB962C8B-B14F-4D97-AF65-F5344CB8AC3E}">
        <p14:creationId xmlns:p14="http://schemas.microsoft.com/office/powerpoint/2010/main" val="35910891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B4DA2F-C3D1-4442-B46A-C41F27F3FA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序列化和反序列化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7FE544F3-5982-4A09-B593-3A12401B08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3905" y="2414714"/>
            <a:ext cx="7676190" cy="20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2012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D20F4D-7A53-4016-905D-108F701106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档期</a:t>
            </a:r>
            <a:r>
              <a:rPr lang="en-US" altLang="zh-CN" dirty="0"/>
              <a:t>-</a:t>
            </a:r>
            <a:r>
              <a:rPr lang="zh-CN" altLang="en-US" dirty="0"/>
              <a:t>自动排制算法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ED3C050-3311-429C-957B-7CEFFC8FD8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zh-CN" altLang="en-US" dirty="0"/>
              <a:t>需求：</a:t>
            </a:r>
            <a:endParaRPr lang="en-US" altLang="zh-CN" dirty="0"/>
          </a:p>
          <a:p>
            <a:r>
              <a:rPr lang="zh-CN" altLang="en-US" dirty="0"/>
              <a:t>输入：电影热度（权重）</a:t>
            </a:r>
            <a:endParaRPr lang="en-US" altLang="zh-CN" dirty="0"/>
          </a:p>
          <a:p>
            <a:r>
              <a:rPr lang="zh-CN" altLang="en-US" dirty="0"/>
              <a:t>输出：一天中整个影院若干个放映室的档期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要求：</a:t>
            </a:r>
            <a:endParaRPr lang="en-US" altLang="zh-CN" dirty="0"/>
          </a:p>
          <a:p>
            <a:r>
              <a:rPr lang="zh-CN" altLang="en-US" dirty="0"/>
              <a:t>档期数量最小为</a:t>
            </a:r>
            <a:r>
              <a:rPr lang="en-US" altLang="zh-CN" dirty="0"/>
              <a:t>2</a:t>
            </a:r>
          </a:p>
          <a:p>
            <a:r>
              <a:rPr lang="zh-CN" altLang="en-US" dirty="0"/>
              <a:t>档期越少间隔越长，</a:t>
            </a:r>
            <a:endParaRPr lang="en-US" altLang="zh-CN" dirty="0"/>
          </a:p>
          <a:p>
            <a:r>
              <a:rPr lang="zh-CN" altLang="en-US" dirty="0"/>
              <a:t>档期越多越均匀</a:t>
            </a:r>
            <a:endParaRPr lang="en-US" altLang="zh-CN" dirty="0"/>
          </a:p>
          <a:p>
            <a:r>
              <a:rPr lang="zh-CN" altLang="en-US" dirty="0"/>
              <a:t>档期整时开场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4929034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EE6C21-38F9-40B6-86D6-908436164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档期</a:t>
            </a:r>
            <a:r>
              <a:rPr lang="en-US" altLang="zh-CN" dirty="0"/>
              <a:t>-</a:t>
            </a:r>
            <a:r>
              <a:rPr lang="zh-CN" altLang="en-US" dirty="0"/>
              <a:t>自动排制算法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DD1B558-B68B-4F16-A228-0389D12822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CN" altLang="en-US" dirty="0"/>
              <a:t>已知：</a:t>
            </a:r>
            <a:endParaRPr lang="en-US" altLang="zh-CN" dirty="0"/>
          </a:p>
          <a:p>
            <a:pPr lvl="1"/>
            <a:r>
              <a:rPr lang="zh-CN" altLang="en-US" dirty="0"/>
              <a:t>电影播放权重</a:t>
            </a:r>
            <a:endParaRPr lang="en-US" altLang="zh-CN" dirty="0"/>
          </a:p>
          <a:p>
            <a:pPr lvl="1"/>
            <a:r>
              <a:rPr lang="zh-CN" altLang="en-US" dirty="0"/>
              <a:t>各个电影时长</a:t>
            </a:r>
            <a:endParaRPr lang="en-US" altLang="zh-CN" dirty="0"/>
          </a:p>
          <a:p>
            <a:pPr lvl="1"/>
            <a:r>
              <a:rPr lang="zh-CN" altLang="en-US" dirty="0"/>
              <a:t>放映室数量</a:t>
            </a:r>
            <a:r>
              <a:rPr lang="en-US" altLang="zh-CN" dirty="0"/>
              <a:t>5</a:t>
            </a:r>
            <a:r>
              <a:rPr lang="zh-CN" altLang="en-US" dirty="0"/>
              <a:t>个</a:t>
            </a:r>
            <a:endParaRPr lang="en-US" altLang="zh-CN" dirty="0"/>
          </a:p>
          <a:p>
            <a:pPr lvl="1"/>
            <a:r>
              <a:rPr lang="zh-CN" altLang="en-US" dirty="0"/>
              <a:t>打扫卫生</a:t>
            </a:r>
            <a:r>
              <a:rPr lang="en-US" altLang="zh-CN" dirty="0"/>
              <a:t>20</a:t>
            </a:r>
            <a:r>
              <a:rPr lang="zh-CN" altLang="en-US" dirty="0"/>
              <a:t>分钟</a:t>
            </a:r>
            <a:endParaRPr lang="en-US" altLang="zh-CN" dirty="0"/>
          </a:p>
          <a:p>
            <a:pPr lvl="1"/>
            <a:r>
              <a:rPr lang="zh-CN" altLang="en-US" dirty="0"/>
              <a:t>开始时间段</a:t>
            </a:r>
            <a:r>
              <a:rPr lang="en-US" altLang="zh-CN" dirty="0"/>
              <a:t>10</a:t>
            </a:r>
            <a:r>
              <a:rPr lang="zh-CN" altLang="en-US" dirty="0"/>
              <a:t>点到</a:t>
            </a:r>
            <a:r>
              <a:rPr lang="en-US" altLang="zh-CN" dirty="0"/>
              <a:t>24</a:t>
            </a:r>
            <a:r>
              <a:rPr lang="zh-CN" altLang="en-US" dirty="0"/>
              <a:t>点</a:t>
            </a:r>
            <a:endParaRPr lang="en-US" altLang="zh-CN" dirty="0"/>
          </a:p>
          <a:p>
            <a:r>
              <a:rPr lang="zh-CN" altLang="en-US" dirty="0"/>
              <a:t>计算：</a:t>
            </a:r>
            <a:endParaRPr lang="en-US" altLang="zh-CN" dirty="0"/>
          </a:p>
          <a:p>
            <a:pPr lvl="1"/>
            <a:r>
              <a:rPr lang="zh-CN" altLang="en-US" dirty="0"/>
              <a:t>一天中整个电影院能播放的</a:t>
            </a:r>
            <a:r>
              <a:rPr lang="zh-CN" altLang="en-US" b="1" dirty="0"/>
              <a:t>总</a:t>
            </a:r>
            <a:r>
              <a:rPr lang="en-US" altLang="zh-CN" b="1" dirty="0"/>
              <a:t>(</a:t>
            </a:r>
            <a:r>
              <a:rPr lang="zh-CN" altLang="en-US" b="1" dirty="0"/>
              <a:t>平均</a:t>
            </a:r>
            <a:r>
              <a:rPr lang="en-US" altLang="zh-CN" b="1" dirty="0"/>
              <a:t>)</a:t>
            </a:r>
            <a:r>
              <a:rPr lang="zh-CN" altLang="en-US" b="1" dirty="0"/>
              <a:t>场次</a:t>
            </a:r>
            <a:endParaRPr lang="en-US" altLang="zh-CN" b="1" dirty="0"/>
          </a:p>
          <a:p>
            <a:pPr lvl="1"/>
            <a:r>
              <a:rPr lang="zh-CN" altLang="en-US" dirty="0"/>
              <a:t>每部电影分配到的</a:t>
            </a:r>
            <a:r>
              <a:rPr lang="zh-CN" altLang="en-US" b="1" dirty="0"/>
              <a:t>电影场次列表</a:t>
            </a:r>
            <a:r>
              <a:rPr lang="zh-CN" altLang="en-US" dirty="0"/>
              <a:t>（从大到小，记录</a:t>
            </a:r>
            <a:r>
              <a:rPr lang="en-US" altLang="zh-CN" dirty="0"/>
              <a:t>Id</a:t>
            </a:r>
            <a:r>
              <a:rPr lang="zh-CN" altLang="en-US" dirty="0"/>
              <a:t>，时长，场数）</a:t>
            </a:r>
            <a:endParaRPr lang="en-US" altLang="zh-CN" dirty="0"/>
          </a:p>
          <a:p>
            <a:pPr marL="457200" lvl="1" indent="0">
              <a:buNone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0531414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EE6C21-38F9-40B6-86D6-908436164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档期</a:t>
            </a:r>
            <a:r>
              <a:rPr lang="en-US" altLang="zh-CN" dirty="0"/>
              <a:t>-</a:t>
            </a:r>
            <a:r>
              <a:rPr lang="zh-CN" altLang="en-US" dirty="0"/>
              <a:t>自动排制算法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DD1B558-B68B-4F16-A228-0389D12822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altLang="zh-CN" dirty="0"/>
              <a:t>New </a:t>
            </a:r>
            <a:r>
              <a:rPr lang="zh-CN" altLang="en-US" dirty="0"/>
              <a:t>档期列表</a:t>
            </a:r>
            <a:r>
              <a:rPr lang="en-US" altLang="zh-CN" dirty="0"/>
              <a:t>	//</a:t>
            </a:r>
            <a:r>
              <a:rPr lang="zh-CN" altLang="en-US" dirty="0"/>
              <a:t>保存最终排制的档期</a:t>
            </a:r>
            <a:endParaRPr lang="en-US" altLang="zh-CN" dirty="0"/>
          </a:p>
          <a:p>
            <a:r>
              <a:rPr lang="en-US" altLang="zh-CN" dirty="0"/>
              <a:t>Int ptr 		//</a:t>
            </a:r>
            <a:r>
              <a:rPr lang="zh-CN" altLang="en-US" dirty="0"/>
              <a:t>循环链表指针</a:t>
            </a:r>
            <a:endParaRPr lang="en-US" altLang="zh-CN" dirty="0"/>
          </a:p>
          <a:p>
            <a:r>
              <a:rPr lang="en-US" altLang="zh-CN" dirty="0"/>
              <a:t>Foreach room</a:t>
            </a:r>
          </a:p>
          <a:p>
            <a:pPr lvl="1"/>
            <a:r>
              <a:rPr lang="zh-CN" altLang="en-US" dirty="0"/>
              <a:t>开场时间</a:t>
            </a:r>
            <a:r>
              <a:rPr lang="en-US" altLang="zh-CN" dirty="0"/>
              <a:t>= 10:00</a:t>
            </a:r>
          </a:p>
          <a:p>
            <a:pPr lvl="1"/>
            <a:r>
              <a:rPr lang="en-US" altLang="zh-CN" dirty="0"/>
              <a:t>While(</a:t>
            </a:r>
            <a:r>
              <a:rPr lang="zh-CN" altLang="en-US" dirty="0"/>
              <a:t>开场时间 </a:t>
            </a:r>
            <a:r>
              <a:rPr lang="en-US" altLang="zh-CN" dirty="0"/>
              <a:t>&lt; 24:00 &amp;&amp; </a:t>
            </a:r>
            <a:r>
              <a:rPr lang="zh-CN" altLang="en-US" b="1" dirty="0"/>
              <a:t>总</a:t>
            </a:r>
            <a:r>
              <a:rPr lang="en-US" altLang="zh-CN" b="1" dirty="0"/>
              <a:t>(</a:t>
            </a:r>
            <a:r>
              <a:rPr lang="zh-CN" altLang="en-US" b="1" dirty="0"/>
              <a:t>平均</a:t>
            </a:r>
            <a:r>
              <a:rPr lang="en-US" altLang="zh-CN" b="1" dirty="0"/>
              <a:t>)</a:t>
            </a:r>
            <a:r>
              <a:rPr lang="zh-CN" altLang="en-US" b="1" dirty="0"/>
              <a:t>场次</a:t>
            </a:r>
            <a:r>
              <a:rPr lang="zh-CN" altLang="en-US" dirty="0"/>
              <a:t>！</a:t>
            </a:r>
            <a:r>
              <a:rPr lang="en-US" altLang="zh-CN" dirty="0"/>
              <a:t>= 0)</a:t>
            </a:r>
          </a:p>
          <a:p>
            <a:pPr lvl="2"/>
            <a:r>
              <a:rPr lang="zh-CN" altLang="en-US" dirty="0"/>
              <a:t>电影</a:t>
            </a:r>
            <a:r>
              <a:rPr lang="en-US" altLang="zh-CN" dirty="0"/>
              <a:t>Id</a:t>
            </a:r>
            <a:r>
              <a:rPr lang="zh-CN" altLang="en-US" dirty="0"/>
              <a:t> </a:t>
            </a:r>
            <a:r>
              <a:rPr lang="en-US" altLang="zh-CN" dirty="0"/>
              <a:t>= </a:t>
            </a:r>
            <a:r>
              <a:rPr lang="zh-CN" altLang="en-US" b="1" dirty="0"/>
              <a:t>电影场次列表</a:t>
            </a:r>
            <a:r>
              <a:rPr lang="en-US" altLang="zh-CN" dirty="0"/>
              <a:t>[ptr%</a:t>
            </a:r>
            <a:r>
              <a:rPr lang="zh-CN" altLang="en-US" dirty="0"/>
              <a:t>电影数量</a:t>
            </a:r>
            <a:r>
              <a:rPr lang="en-US" altLang="zh-CN" dirty="0"/>
              <a:t>].Id</a:t>
            </a:r>
            <a:r>
              <a:rPr lang="zh-CN" altLang="en-US" dirty="0"/>
              <a:t>（剩余场次</a:t>
            </a:r>
            <a:r>
              <a:rPr lang="en-US" altLang="zh-CN" dirty="0"/>
              <a:t>&gt;0</a:t>
            </a:r>
            <a:r>
              <a:rPr lang="zh-CN" altLang="en-US" dirty="0"/>
              <a:t>）</a:t>
            </a:r>
            <a:endParaRPr lang="en-US" altLang="zh-CN" dirty="0"/>
          </a:p>
          <a:p>
            <a:pPr lvl="2"/>
            <a:r>
              <a:rPr lang="zh-CN" altLang="en-US" b="1" dirty="0"/>
              <a:t>电影场次列表</a:t>
            </a:r>
            <a:r>
              <a:rPr lang="en-US" altLang="zh-CN" dirty="0"/>
              <a:t>[ptr%</a:t>
            </a:r>
            <a:r>
              <a:rPr lang="zh-CN" altLang="en-US" dirty="0"/>
              <a:t>电影数量</a:t>
            </a:r>
            <a:r>
              <a:rPr lang="en-US" altLang="zh-CN" dirty="0"/>
              <a:t>].</a:t>
            </a:r>
            <a:r>
              <a:rPr lang="zh-CN" altLang="en-US" dirty="0"/>
              <a:t>场数</a:t>
            </a:r>
            <a:r>
              <a:rPr lang="en-US" altLang="zh-CN" dirty="0"/>
              <a:t>-1</a:t>
            </a:r>
          </a:p>
          <a:p>
            <a:pPr lvl="2"/>
            <a:r>
              <a:rPr lang="zh-CN" altLang="en-US" b="1" dirty="0"/>
              <a:t>总</a:t>
            </a:r>
            <a:r>
              <a:rPr lang="en-US" altLang="zh-CN" b="1" dirty="0"/>
              <a:t>(</a:t>
            </a:r>
            <a:r>
              <a:rPr lang="zh-CN" altLang="en-US" b="1" dirty="0"/>
              <a:t>平均</a:t>
            </a:r>
            <a:r>
              <a:rPr lang="en-US" altLang="zh-CN" b="1" dirty="0"/>
              <a:t>)</a:t>
            </a:r>
            <a:r>
              <a:rPr lang="zh-CN" altLang="en-US" b="1" dirty="0"/>
              <a:t>场次</a:t>
            </a:r>
            <a:r>
              <a:rPr lang="en-US" altLang="zh-CN" b="1" dirty="0"/>
              <a:t>--</a:t>
            </a:r>
            <a:endParaRPr lang="en-US" altLang="zh-CN" dirty="0"/>
          </a:p>
          <a:p>
            <a:pPr lvl="2"/>
            <a:r>
              <a:rPr lang="en-US" altLang="zh-CN" dirty="0"/>
              <a:t>New </a:t>
            </a:r>
            <a:r>
              <a:rPr lang="zh-CN" altLang="en-US" dirty="0"/>
              <a:t>档期</a:t>
            </a:r>
            <a:r>
              <a:rPr lang="en-US" altLang="zh-CN" dirty="0"/>
              <a:t>(</a:t>
            </a:r>
            <a:r>
              <a:rPr lang="zh-CN" altLang="en-US" dirty="0"/>
              <a:t>电影，房间名称，开场时间，座位状态</a:t>
            </a:r>
            <a:r>
              <a:rPr lang="en-US" altLang="zh-CN" dirty="0"/>
              <a:t>)</a:t>
            </a:r>
          </a:p>
          <a:p>
            <a:pPr lvl="2"/>
            <a:r>
              <a:rPr lang="zh-CN" altLang="en-US" dirty="0"/>
              <a:t>添加档期到档期列表</a:t>
            </a:r>
            <a:endParaRPr lang="en-US" altLang="zh-CN" dirty="0"/>
          </a:p>
          <a:p>
            <a:pPr lvl="2"/>
            <a:r>
              <a:rPr lang="zh-CN" altLang="en-US" dirty="0"/>
              <a:t>开场时间 </a:t>
            </a:r>
            <a:r>
              <a:rPr lang="en-US" altLang="zh-CN" dirty="0"/>
              <a:t>=</a:t>
            </a:r>
            <a:r>
              <a:rPr lang="zh-CN" altLang="en-US" dirty="0"/>
              <a:t>开场时间</a:t>
            </a:r>
            <a:r>
              <a:rPr lang="en-US" altLang="zh-CN" dirty="0"/>
              <a:t>+</a:t>
            </a:r>
            <a:r>
              <a:rPr lang="zh-CN" altLang="en-US" dirty="0"/>
              <a:t>电影时长</a:t>
            </a:r>
            <a:r>
              <a:rPr lang="en-US" altLang="zh-CN" dirty="0"/>
              <a:t>+</a:t>
            </a:r>
            <a:r>
              <a:rPr lang="zh-CN" altLang="en-US" dirty="0"/>
              <a:t>打扫卫生时间</a:t>
            </a:r>
            <a:r>
              <a:rPr lang="en-US" altLang="zh-CN" dirty="0"/>
              <a:t>+</a:t>
            </a:r>
            <a:r>
              <a:rPr lang="zh-CN" altLang="en-US" dirty="0"/>
              <a:t>顺延整时</a:t>
            </a:r>
            <a:endParaRPr lang="en-US" altLang="zh-CN" dirty="0"/>
          </a:p>
          <a:p>
            <a:pPr lvl="2"/>
            <a:r>
              <a:rPr lang="en-US" altLang="zh-CN" dirty="0"/>
              <a:t>ptr++</a:t>
            </a:r>
          </a:p>
          <a:p>
            <a:pPr lvl="1"/>
            <a:r>
              <a:rPr lang="en-US" altLang="zh-CN" dirty="0"/>
              <a:t>ptr++		//</a:t>
            </a:r>
            <a:r>
              <a:rPr lang="zh-CN" altLang="en-US" dirty="0"/>
              <a:t>确保同一电影不在同一时间开场</a:t>
            </a:r>
            <a:endParaRPr lang="en-US" altLang="zh-CN" dirty="0"/>
          </a:p>
          <a:p>
            <a:r>
              <a:rPr lang="zh-CN" altLang="en-US" dirty="0"/>
              <a:t>一次性将档期列表插入数据库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9483160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2B30CE-2562-4C5B-8BA2-FA18E1A31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档期</a:t>
            </a:r>
            <a:r>
              <a:rPr lang="en-US" altLang="zh-CN" dirty="0"/>
              <a:t>-</a:t>
            </a:r>
            <a:r>
              <a:rPr lang="zh-CN" altLang="en-US" dirty="0"/>
              <a:t>自动排制算法</a:t>
            </a:r>
          </a:p>
        </p:txBody>
      </p:sp>
      <p:sp>
        <p:nvSpPr>
          <p:cNvPr id="9" name="内容占位符 2">
            <a:extLst>
              <a:ext uri="{FF2B5EF4-FFF2-40B4-BE49-F238E27FC236}">
                <a16:creationId xmlns:a16="http://schemas.microsoft.com/office/drawing/2014/main" id="{BB25773F-1A07-450B-AFA5-A91E804C0D1C}"/>
              </a:ext>
            </a:extLst>
          </p:cNvPr>
          <p:cNvSpPr txBox="1">
            <a:spLocks/>
          </p:cNvSpPr>
          <p:nvPr/>
        </p:nvSpPr>
        <p:spPr>
          <a:xfrm>
            <a:off x="4591416" y="3363607"/>
            <a:ext cx="4464496" cy="114300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zh-CN" altLang="en-US" dirty="0"/>
              <a:t>输入权重：</a:t>
            </a:r>
            <a:r>
              <a:rPr lang="en-US" altLang="zh-CN" dirty="0"/>
              <a:t>5:5:2:2:1:1…</a:t>
            </a:r>
          </a:p>
          <a:p>
            <a:pPr marL="0" indent="0">
              <a:buFont typeface="Arial" pitchFamily="34" charset="0"/>
              <a:buNone/>
            </a:pPr>
            <a:r>
              <a:rPr lang="zh-CN" altLang="en-US" dirty="0"/>
              <a:t>实际场数：</a:t>
            </a:r>
            <a:r>
              <a:rPr lang="en-US" altLang="zh-CN" dirty="0"/>
              <a:t>4:4:3:3:2:2…</a:t>
            </a:r>
          </a:p>
          <a:p>
            <a:pPr marL="0" indent="0">
              <a:buFont typeface="Arial" pitchFamily="34" charset="0"/>
              <a:buNone/>
            </a:pPr>
            <a:endParaRPr lang="en-US" altLang="zh-CN" dirty="0"/>
          </a:p>
          <a:p>
            <a:pPr marL="0" indent="0">
              <a:buFont typeface="Arial" pitchFamily="34" charset="0"/>
              <a:buNone/>
            </a:pPr>
            <a:endParaRPr lang="en-US" alt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94398D9-91A3-4FA5-83F3-A0F35D4819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335"/>
          <a:stretch/>
        </p:blipFill>
        <p:spPr>
          <a:xfrm>
            <a:off x="19619" y="1200857"/>
            <a:ext cx="4552381" cy="5468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25084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77B116-EF92-407A-8DDD-76A509478D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857500"/>
            <a:ext cx="8229600" cy="1143000"/>
          </a:xfrm>
        </p:spPr>
        <p:txBody>
          <a:bodyPr/>
          <a:lstStyle/>
          <a:p>
            <a:r>
              <a:rPr lang="zh-CN" altLang="en-US" dirty="0"/>
              <a:t>结束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64062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2A517F2-CC12-4E67-AF08-813292E244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291090"/>
            <a:ext cx="78866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zh-CN" sz="4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State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5E434CD9-B44C-4863-845D-82BDECB737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181" y="1863801"/>
            <a:ext cx="6963637" cy="4440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8420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3233FC-86D2-40B6-8397-92AD6A34D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/>
              <a:t>总体类图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D2A3688-6749-4D3C-B34C-08A7FAC32E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37156"/>
            <a:ext cx="9036496" cy="5820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703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7F3869C-7623-46EE-B151-F2475111B3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857500"/>
            <a:ext cx="8229600" cy="1143000"/>
          </a:xfrm>
        </p:spPr>
        <p:txBody>
          <a:bodyPr/>
          <a:lstStyle/>
          <a:p>
            <a:r>
              <a:rPr lang="zh-CN" altLang="en-US" dirty="0"/>
              <a:t>员工端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76363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784936-85FF-4AAC-B0B0-0A46003DA2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管理电影</a:t>
            </a:r>
            <a:r>
              <a:rPr lang="en-US" altLang="zh-CN" dirty="0"/>
              <a:t>-</a:t>
            </a:r>
            <a:r>
              <a:rPr lang="zh-CN" altLang="en-US" dirty="0"/>
              <a:t>查看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10B13DD-B41D-4E81-B09B-74208AA57E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476" y="1286143"/>
            <a:ext cx="7619048" cy="42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8424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3ABCF5-DAB8-4CE0-9BEB-35243A762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管理电影</a:t>
            </a:r>
            <a:r>
              <a:rPr lang="en-US" altLang="zh-CN" dirty="0"/>
              <a:t>-</a:t>
            </a:r>
            <a:r>
              <a:rPr lang="zh-CN" altLang="en-US" dirty="0"/>
              <a:t>导入、修改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221DC4F-5217-4FE8-A309-896C623D89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696" y="1413509"/>
            <a:ext cx="5292080" cy="5444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6719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>
            <a:extLst>
              <a:ext uri="{FF2B5EF4-FFF2-40B4-BE49-F238E27FC236}">
                <a16:creationId xmlns:a16="http://schemas.microsoft.com/office/drawing/2014/main" id="{EEA9D23F-A983-4B19-96A9-5BE58D51C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 dirty="0"/>
              <a:t>管理电影</a:t>
            </a:r>
            <a:endParaRPr 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1A09E605-7221-412F-B1FA-336AFB0344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000" y="1605190"/>
            <a:ext cx="8800000" cy="36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6943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</TotalTime>
  <Words>295</Words>
  <Application>Microsoft Office PowerPoint</Application>
  <PresentationFormat>全屏显示(4:3)</PresentationFormat>
  <Paragraphs>88</Paragraphs>
  <Slides>39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39</vt:i4>
      </vt:variant>
    </vt:vector>
  </HeadingPairs>
  <TitlesOfParts>
    <vt:vector size="43" baseType="lpstr">
      <vt:lpstr>等线</vt:lpstr>
      <vt:lpstr>Arial</vt:lpstr>
      <vt:lpstr>Calibri</vt:lpstr>
      <vt:lpstr>Office 主题</vt:lpstr>
      <vt:lpstr>影院管理系统</vt:lpstr>
      <vt:lpstr>用例</vt:lpstr>
      <vt:lpstr>PowerPoint 演示文稿</vt:lpstr>
      <vt:lpstr>State</vt:lpstr>
      <vt:lpstr>总体类图</vt:lpstr>
      <vt:lpstr>员工端</vt:lpstr>
      <vt:lpstr>管理电影-查看</vt:lpstr>
      <vt:lpstr>管理电影-导入、修改</vt:lpstr>
      <vt:lpstr>管理电影</vt:lpstr>
      <vt:lpstr>管理电影</vt:lpstr>
      <vt:lpstr>管理档期-查看</vt:lpstr>
      <vt:lpstr>管理档期-排制档期、修改</vt:lpstr>
      <vt:lpstr>管理档期</vt:lpstr>
      <vt:lpstr>管理档期</vt:lpstr>
      <vt:lpstr>销售统计</vt:lpstr>
      <vt:lpstr>销售统计</vt:lpstr>
      <vt:lpstr>顾客端</vt:lpstr>
      <vt:lpstr>客户端首页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购票-锁定订单</vt:lpstr>
      <vt:lpstr>购票</vt:lpstr>
      <vt:lpstr>购票</vt:lpstr>
      <vt:lpstr>退票</vt:lpstr>
      <vt:lpstr>退票</vt:lpstr>
      <vt:lpstr>检票</vt:lpstr>
      <vt:lpstr>检票</vt:lpstr>
      <vt:lpstr>Data Access Object</vt:lpstr>
      <vt:lpstr>Service</vt:lpstr>
      <vt:lpstr>Controller</vt:lpstr>
      <vt:lpstr>序列化和反序列化</vt:lpstr>
      <vt:lpstr>档期-自动排制算法</vt:lpstr>
      <vt:lpstr>档期-自动排制算法</vt:lpstr>
      <vt:lpstr>档期-自动排制算法</vt:lpstr>
      <vt:lpstr>档期-自动排制算法</vt:lpstr>
      <vt:lpstr>结束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影院管理系统</dc:title>
  <dc:creator>赵 桐锋</dc:creator>
  <cp:lastModifiedBy>桐锋 赵</cp:lastModifiedBy>
  <cp:revision>11</cp:revision>
  <dcterms:created xsi:type="dcterms:W3CDTF">2019-12-24T10:58:49Z</dcterms:created>
  <dcterms:modified xsi:type="dcterms:W3CDTF">2019-12-25T07:21:12Z</dcterms:modified>
</cp:coreProperties>
</file>